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 SemiBold"/>
      <p:regular r:id="rId14"/>
      <p:bold r:id="rId15"/>
      <p:italic r:id="rId16"/>
      <p:boldItalic r:id="rId17"/>
    </p:embeddedFont>
    <p:embeddedFont>
      <p:font typeface="Nun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SemiBold-bold.fntdata"/><Relationship Id="rId14" Type="http://schemas.openxmlformats.org/officeDocument/2006/relationships/font" Target="fonts/NunitoSemiBold-regular.fntdata"/><Relationship Id="rId17" Type="http://schemas.openxmlformats.org/officeDocument/2006/relationships/font" Target="fonts/NunitoSemiBold-boldItalic.fntdata"/><Relationship Id="rId16" Type="http://schemas.openxmlformats.org/officeDocument/2006/relationships/font" Target="fonts/NunitoSemiBold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12280b8e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12280b8e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12280b8e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12280b8e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2c53ccf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2c53ccf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2c53ccf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2c53ccf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2c53ccf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2c53ccf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2c53ccf1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2c53ccf1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2c53ccf1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2c53ccf1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025" y="0"/>
            <a:ext cx="984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883875" y="0"/>
            <a:ext cx="1252200" cy="508200"/>
          </a:xfrm>
          <a:prstGeom prst="rect">
            <a:avLst/>
          </a:prstGeom>
          <a:solidFill>
            <a:srgbClr val="01206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-1883862" y="1067750"/>
            <a:ext cx="620100" cy="508200"/>
          </a:xfrm>
          <a:prstGeom prst="rect">
            <a:avLst/>
          </a:prstGeom>
          <a:solidFill>
            <a:srgbClr val="FFA1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-1251787" y="1067750"/>
            <a:ext cx="620100" cy="508200"/>
          </a:xfrm>
          <a:prstGeom prst="rect">
            <a:avLst/>
          </a:prstGeom>
          <a:solidFill>
            <a:srgbClr val="FEBB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1883875" y="557725"/>
            <a:ext cx="1252200" cy="384300"/>
          </a:xfrm>
          <a:prstGeom prst="rect">
            <a:avLst/>
          </a:prstGeom>
          <a:solidFill>
            <a:srgbClr val="1BA9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-1883862" y="1677350"/>
            <a:ext cx="620100" cy="508200"/>
          </a:xfrm>
          <a:prstGeom prst="rect">
            <a:avLst/>
          </a:prstGeom>
          <a:solidFill>
            <a:srgbClr val="4CFF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251787" y="1677350"/>
            <a:ext cx="620100" cy="508200"/>
          </a:xfrm>
          <a:prstGeom prst="rect">
            <a:avLst/>
          </a:prstGeom>
          <a:solidFill>
            <a:srgbClr val="965F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250302">
            <a:off x="5264346" y="1522814"/>
            <a:ext cx="7816608" cy="586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75" y="1190275"/>
            <a:ext cx="8459875" cy="35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95775" y="559075"/>
            <a:ext cx="4387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>
                <a:solidFill>
                  <a:srgbClr val="01206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Play-to-Earn??? . . .</a:t>
            </a:r>
            <a:endParaRPr sz="2900">
              <a:solidFill>
                <a:srgbClr val="01206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254038">
            <a:off x="4994743" y="1656246"/>
            <a:ext cx="8078940" cy="605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17126" l="24635" r="24630" t="8766"/>
          <a:stretch/>
        </p:blipFill>
        <p:spPr>
          <a:xfrm>
            <a:off x="762000" y="533400"/>
            <a:ext cx="2711100" cy="26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387" y="3502781"/>
            <a:ext cx="1802186" cy="125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4348" y="3787308"/>
            <a:ext cx="739668" cy="6877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646125" y="773925"/>
            <a:ext cx="4387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>
                <a:solidFill>
                  <a:srgbClr val="1BA9E7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¿Que es Axie Infinity?</a:t>
            </a:r>
            <a:endParaRPr sz="2900">
              <a:solidFill>
                <a:srgbClr val="1BA9E7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6783" y="3705458"/>
            <a:ext cx="993228" cy="92353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2915950" y="4167225"/>
            <a:ext cx="1203600" cy="26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12B"/>
          </a:solidFill>
          <a:ln cap="flat" cmpd="sng" w="9525">
            <a:solidFill>
              <a:srgbClr val="FFA1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flipH="1">
            <a:off x="2787375" y="3905025"/>
            <a:ext cx="1203600" cy="26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BA9E7"/>
          </a:solidFill>
          <a:ln cap="flat" cmpd="sng" w="9525">
            <a:solidFill>
              <a:srgbClr val="1BA9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430550" y="4167225"/>
            <a:ext cx="1203600" cy="26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12B"/>
          </a:solidFill>
          <a:ln cap="flat" cmpd="sng" w="9525">
            <a:solidFill>
              <a:srgbClr val="FFA1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flipH="1">
            <a:off x="5301850" y="3905025"/>
            <a:ext cx="1203600" cy="26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BA9E7"/>
          </a:solidFill>
          <a:ln cap="flat" cmpd="sng" w="9525">
            <a:solidFill>
              <a:srgbClr val="1BA9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646125" y="1464325"/>
            <a:ext cx="47592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01206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El usuario es capaz de crear personajes que son representado por medio de un token NFT, los cuales puedes mejorar para poner en batallas por las que puedes obtener dinero virtual.</a:t>
            </a:r>
            <a:endParaRPr sz="1700">
              <a:solidFill>
                <a:srgbClr val="01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1205788">
            <a:off x="5104021" y="1388377"/>
            <a:ext cx="7945615" cy="595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50" y="743538"/>
            <a:ext cx="3643650" cy="36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776800" y="244750"/>
            <a:ext cx="326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>
                <a:solidFill>
                  <a:srgbClr val="01206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Axies en Datos!</a:t>
            </a:r>
            <a:endParaRPr sz="2900">
              <a:solidFill>
                <a:srgbClr val="01206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990600" y="4559575"/>
            <a:ext cx="326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01206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* ETH/USD = $3,094</a:t>
            </a:r>
            <a:endParaRPr sz="1300">
              <a:solidFill>
                <a:srgbClr val="01206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800" y="758900"/>
            <a:ext cx="3643650" cy="36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2081600" y="473350"/>
            <a:ext cx="326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>
                <a:solidFill>
                  <a:srgbClr val="01206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Axies en Datos!</a:t>
            </a:r>
            <a:endParaRPr sz="2900">
              <a:solidFill>
                <a:srgbClr val="01206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198666">
            <a:off x="5138304" y="1650767"/>
            <a:ext cx="8120516" cy="609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850" y="875950"/>
            <a:ext cx="5891600" cy="39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1776800" y="320950"/>
            <a:ext cx="4281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>
                <a:solidFill>
                  <a:srgbClr val="01206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Evolución</a:t>
            </a:r>
            <a:r>
              <a:rPr lang="es-419" sz="2900">
                <a:solidFill>
                  <a:srgbClr val="01206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del mercado:</a:t>
            </a:r>
            <a:endParaRPr sz="2900">
              <a:solidFill>
                <a:srgbClr val="01206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245432">
            <a:off x="5128952" y="1586586"/>
            <a:ext cx="8291621" cy="621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38" y="584499"/>
            <a:ext cx="7533925" cy="44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1776800" y="320950"/>
            <a:ext cx="4281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>
                <a:solidFill>
                  <a:srgbClr val="01206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Ganancias Promedio</a:t>
            </a:r>
            <a:endParaRPr sz="2900">
              <a:solidFill>
                <a:srgbClr val="01206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547625"/>
            <a:ext cx="5721425" cy="42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1212036">
            <a:off x="5122606" y="1556075"/>
            <a:ext cx="8213236" cy="61599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7188500" y="1512075"/>
            <a:ext cx="71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5829200" y="1296425"/>
            <a:ext cx="231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12060"/>
                </a:solidFill>
                <a:latin typeface="Nunito"/>
                <a:ea typeface="Nunito"/>
                <a:cs typeface="Nunito"/>
                <a:sym typeface="Nunito"/>
              </a:rPr>
              <a:t>* </a:t>
            </a:r>
            <a:r>
              <a:rPr lang="es-419">
                <a:solidFill>
                  <a:srgbClr val="012060"/>
                </a:solidFill>
                <a:latin typeface="Nunito"/>
                <a:ea typeface="Nunito"/>
                <a:cs typeface="Nunito"/>
                <a:sym typeface="Nunito"/>
              </a:rPr>
              <a:t>Asumimos:</a:t>
            </a:r>
            <a:endParaRPr>
              <a:solidFill>
                <a:srgbClr val="01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Nunito"/>
              <a:buChar char="●"/>
            </a:pPr>
            <a:r>
              <a:rPr lang="es-419">
                <a:solidFill>
                  <a:srgbClr val="012060"/>
                </a:solidFill>
                <a:latin typeface="Nunito"/>
                <a:ea typeface="Nunito"/>
                <a:cs typeface="Nunito"/>
                <a:sym typeface="Nunito"/>
              </a:rPr>
              <a:t>Ganancias diarias de 150 SLP.</a:t>
            </a:r>
            <a:endParaRPr>
              <a:solidFill>
                <a:srgbClr val="01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Nunito"/>
              <a:buChar char="●"/>
            </a:pPr>
            <a:r>
              <a:rPr lang="es-419">
                <a:solidFill>
                  <a:srgbClr val="012060"/>
                </a:solidFill>
                <a:latin typeface="Nunito"/>
                <a:ea typeface="Nunito"/>
                <a:cs typeface="Nunito"/>
                <a:sym typeface="Nunito"/>
              </a:rPr>
              <a:t>30 </a:t>
            </a:r>
            <a:r>
              <a:rPr lang="es-419">
                <a:solidFill>
                  <a:srgbClr val="012060"/>
                </a:solidFill>
                <a:latin typeface="Nunito"/>
                <a:ea typeface="Nunito"/>
                <a:cs typeface="Nunito"/>
                <a:sym typeface="Nunito"/>
              </a:rPr>
              <a:t>días</a:t>
            </a:r>
            <a:r>
              <a:rPr lang="es-419">
                <a:solidFill>
                  <a:srgbClr val="012060"/>
                </a:solidFill>
                <a:latin typeface="Nunito"/>
                <a:ea typeface="Nunito"/>
                <a:cs typeface="Nunito"/>
                <a:sym typeface="Nunito"/>
              </a:rPr>
              <a:t> al mes.</a:t>
            </a:r>
            <a:endParaRPr>
              <a:solidFill>
                <a:srgbClr val="01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7188500" y="1512075"/>
            <a:ext cx="71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206031">
            <a:off x="1181100" y="1936051"/>
            <a:ext cx="8774952" cy="65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022850" y="1359600"/>
            <a:ext cx="709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600">
                <a:solidFill>
                  <a:srgbClr val="012060"/>
                </a:solidFill>
                <a:latin typeface="Nunito"/>
                <a:ea typeface="Nunito"/>
                <a:cs typeface="Nunito"/>
                <a:sym typeface="Nunito"/>
              </a:rPr>
              <a:t>Gracias!</a:t>
            </a:r>
            <a:endParaRPr sz="9600">
              <a:solidFill>
                <a:srgbClr val="01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 rot="898004">
            <a:off x="-3051767" y="1502771"/>
            <a:ext cx="8818434" cy="661383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384536">
            <a:off x="4803899" y="1262476"/>
            <a:ext cx="7578601" cy="56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